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5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07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9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5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3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2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8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74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7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9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68586-0949-5948-B5C1-36271166EB81}" type="datetimeFigureOut">
              <a:rPr lang="en-US" smtClean="0"/>
              <a:t>23/08/11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ECEF3-0246-CF44-9408-DCE22D1D5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"/>
          <a:ea typeface="+mj-ea"/>
          <a:cs typeface="Cambri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"/>
          <a:ea typeface="+mn-ea"/>
          <a:cs typeface="Cambri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"/>
          <a:ea typeface="+mn-ea"/>
          <a:cs typeface="Cambri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"/>
          <a:ea typeface="+mn-ea"/>
          <a:cs typeface="Cambri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"/>
          <a:ea typeface="+mn-ea"/>
          <a:cs typeface="Cambr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"/>
          <a:ea typeface="+mn-ea"/>
          <a:cs typeface="Cambr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15. Directed graphs and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15A Reachability and dominance in directed networks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190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directed graph is a graph or network where every edge has a direction.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247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Reachability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Reachability is the concept of how it is possible to go from one vertex in a directed network to another.</a:t>
            </a:r>
          </a:p>
          <a:p>
            <a:r>
              <a:rPr lang="en-US" dirty="0" smtClean="0"/>
              <a:t>Example, Ex 15A, Q.1</a:t>
            </a:r>
          </a:p>
          <a:p>
            <a:r>
              <a:rPr lang="en-US" dirty="0" smtClean="0"/>
              <a:t>A one-stage pathway is one that includes one edge only.</a:t>
            </a:r>
          </a:p>
          <a:p>
            <a:r>
              <a:rPr lang="en-US" dirty="0" smtClean="0"/>
              <a:t>A two-stage pathway is one that includes two edges only.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indegree</a:t>
            </a:r>
            <a:r>
              <a:rPr lang="en-US" dirty="0" smtClean="0"/>
              <a:t> is the number of edges moving into a vertex and the </a:t>
            </a:r>
            <a:r>
              <a:rPr lang="en-US" dirty="0" err="1" smtClean="0"/>
              <a:t>outdegree</a:t>
            </a:r>
            <a:r>
              <a:rPr lang="en-US" dirty="0" smtClean="0"/>
              <a:t> is the number of edges moving away from a vertex.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3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Example, Ex 15A, Q.2</a:t>
            </a:r>
          </a:p>
          <a:p>
            <a:r>
              <a:rPr lang="en-US" dirty="0" smtClean="0"/>
              <a:t>You can represent the number of one-stage pathways with a matrix. This matrix is </a:t>
            </a:r>
            <a:r>
              <a:rPr lang="en-US" dirty="0" err="1" smtClean="0"/>
              <a:t>labelled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, and is called the adjacency matrix, or the one-stage matrix.</a:t>
            </a:r>
          </a:p>
          <a:p>
            <a:r>
              <a:rPr lang="en-US" dirty="0" smtClean="0"/>
              <a:t>A matrix of two-stage pathways is </a:t>
            </a:r>
            <a:r>
              <a:rPr lang="en-US" dirty="0" err="1" smtClean="0"/>
              <a:t>labelled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i="1" baseline="30000" dirty="0" smtClean="0"/>
              <a:t>2</a:t>
            </a:r>
            <a:r>
              <a:rPr lang="en-US" dirty="0" smtClean="0"/>
              <a:t>. In Further Maths, we only use matrices up to two-stage pathways.</a:t>
            </a:r>
          </a:p>
          <a:p>
            <a:r>
              <a:rPr lang="en-US" dirty="0" smtClean="0"/>
              <a:t>The sum of each row is equal to the </a:t>
            </a:r>
            <a:r>
              <a:rPr lang="en-US" dirty="0" err="1" smtClean="0"/>
              <a:t>outdegree</a:t>
            </a:r>
            <a:r>
              <a:rPr lang="en-US" dirty="0" smtClean="0"/>
              <a:t> of each vertex. The sum of each column is equal to the </a:t>
            </a:r>
            <a:r>
              <a:rPr lang="en-US" dirty="0" err="1" smtClean="0"/>
              <a:t>indegree</a:t>
            </a:r>
            <a:r>
              <a:rPr lang="en-US" dirty="0" smtClean="0"/>
              <a:t> of each vertex.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05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are more ways to go from A to B than there are to go from B to A, we say that A is dominant over B. Similarly, if B has edges moving to C and D, then B is dominant over C and D. The vertices in order of dominance would be A then B then C and then 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472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Sometimes, it is not obvious which is the dominant vertex.</a:t>
            </a:r>
          </a:p>
          <a:p>
            <a:r>
              <a:rPr lang="en-US" dirty="0" smtClean="0"/>
              <a:t>If we add the matrix A (the one-stage matrix) to the matrix A</a:t>
            </a:r>
            <a:r>
              <a:rPr lang="en-US" baseline="30000" dirty="0" smtClean="0"/>
              <a:t>2</a:t>
            </a:r>
            <a:r>
              <a:rPr lang="en-US" dirty="0" smtClean="0"/>
              <a:t> (the two-stage matrix) we can work out the order of dominance by summing the rows of the resultant matrix. The row with the highest sum is the dominant matrix.</a:t>
            </a:r>
          </a:p>
          <a:p>
            <a:r>
              <a:rPr lang="en-US" dirty="0" smtClean="0"/>
              <a:t>Example, Ex 15A, Q.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969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 15A, Q. </a:t>
            </a:r>
            <a:r>
              <a:rPr lang="en-US" smtClean="0"/>
              <a:t>3, 4, 5, 7, 8, 10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9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365</Words>
  <Application>Microsoft Macintosh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15. Directed graphs and networks</vt:lpstr>
      <vt:lpstr>PowerPoint Presentation</vt:lpstr>
      <vt:lpstr>Reachability</vt:lpstr>
      <vt:lpstr>Matrix representation</vt:lpstr>
      <vt:lpstr>Dominance</vt:lpstr>
      <vt:lpstr>PowerPoint Presentation</vt:lpstr>
      <vt:lpstr>Questions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15. Directed graphs and networks</dc:title>
  <dc:creator>Rohan Nicholls</dc:creator>
  <cp:lastModifiedBy>Rohan Nicholls</cp:lastModifiedBy>
  <cp:revision>3</cp:revision>
  <dcterms:created xsi:type="dcterms:W3CDTF">2011-08-23T06:57:43Z</dcterms:created>
  <dcterms:modified xsi:type="dcterms:W3CDTF">2011-08-23T07:21:15Z</dcterms:modified>
</cp:coreProperties>
</file>